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క్రిస్మస్ వచ్చిందయ్యా నేడు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రక్షణ తెచ్చిందయ్యా చూడు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ఆనందం వెల్లి విరిసే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జగతిలో జ్యోతిగా నేడు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క్రీస్తుకు ఆరాధన – ప్రభవుకు స్తోత్రార్పణ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యేసుకు చెల్లించెదం – హల్లెలూయా హల్లెలూయా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||క్రిస్మస్||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 పాపం తొలగింప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జీవితాలను వెలిగింప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లోకానికి వచ్చెనండి ప్రభువు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విడుదల కలిగించె మనకు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||క్రీస్తుకు||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యేసుకు మనలో చోటిస్తే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మానమొక తారగ కనిపిస్తాం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పరలోక మార్గం క్రీస్తే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సమస్తము ఆయనకు అర్పిద్దాం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||క్రీస్తుకు||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Christmas Vachchindayyaa Nedu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Rakshana Thechchindayyaa Choodu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Aanandam Velli Virise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Jagathilo Jyothigaa Nedu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Kreesthuku Aaraadhana – Prabhvuku Sthothraarpana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Yesuku Chellinchedam – Hallelooyaa Hallelooyaa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||Christmas||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Loka Paapam Tholagimpa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Jeevithaalanu Veligimpa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Lokaaniki Vachchenandi Prabhuvu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Vidudala Kaliginche Manaku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||Kreesthuku||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Yesuku Manalo Chotisthe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Manamoka Thaaraga Kanipisthaam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Paraloka Maargam Kreesthe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Samasthamu Aayanaku Arpiddaam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||Kreesthuku||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క్రిస్మస్ వచ్చిందయ్యా నేడు రక్షణ తెచ్చిందయ్యా చూడు</dc:title>
</cp:coreProperties>
</file>