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క్రీస్తుయేసుయొక్క మంచి సైనికుడు… 2 తిమోతి 2:3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పల్లవి: యుద్ధవీరులం జై యుద్ధవీరులం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క్రీస్తు యేసు యొక్క మంచి రాణువ వారం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దేవుడిచ్చే సర్వాంగ కవచము తొడిగి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    శత్రు సైతానును – తరిమి వేసెదం(2)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    ప్రభుయేసు క్రీస్తులో – బలవంతులమై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    పోరాడెదం మంచి పోరాటము(2) ॥యుద్ధ॥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అపవాది యొక్క – అగ్ని బాణములను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    విశ్వాసపు డాలుతో – ఆర్పివేసెదం(2)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    సిలువ జెండ నెత్తి – సర్వలోకమునకు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    చాటెదము యేసే – మార్గమని(2)  ॥యుద్ధ॥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క్రీస్తేసు యోధులుగ – పోరాడుచూ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    అర్పించెదం మన – జీవితముల్(2)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    గురిచేరువరకు – పరుగెత్తుచూ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    పోరాడి పొందెదం – నీతికిరీటం(2) ॥యుద్ధ॥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15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యుద్ధవీరులం జై యుద్ధవీరులం (సీయోను పిల్లల పాటలు)</dc:title>
</cp:coreProperties>
</file>