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స్తోత్రం యేసయ్యా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గడచిన కాలము కృపలో మమ్ము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దాచిన దేవా నీకే స్తోత్రము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పగలూ రేయి కనుపాపవలె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కాచిన దేవా నీకే స్తోత్రము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మము దాచిన దేవా నీకే స్తోత్రము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కాపాడిన దేవా నీకే స్తోత్రము (2)        ||గడచిన||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కలత చెందిన కష్టకాలమున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కన్న తండ్రివై నను ఆదరించిన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కలుషము నాలో కానవచ్చినా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కాదనక నను కరుణించిన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కరుణించిన దేవా నీకే స్తోత్రము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కాపాడిన దేవా నీకే స్తోత్రము (2)       ||గడచిన||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లోపములెన్నో దాగి ఉన్నను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ధాతృత్వముతో నను నడిపించినా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అవిధేయతలే ఆవరించినా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దీవెనలెన్నో దయచేసిన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దీవించిన దేవా నీకే స్తోత్రము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దయచూపిన తండ్రి నీకే స్తోత్రము (2)        ||గడచిన||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Hallelooya Sthothram Yesayyaa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Gadachina Kaalamu Krupalo Mammu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Daachina Devaa Neeke Sthothramu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Pagaloo Reyi Kanupaapavale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Kaachina Devaa Neeke Sthothramu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Mamu Daachina Devaa Neeke Sthothramu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Kaapaadina Devaa Neeke Sthothramu (2)        ||Gadachina||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Kalatha Chendina Kashtakaalamuna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Kanna Thandrivai Nanu Aadarinchina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Kalushamu Naalo Kaanavachchinaa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Kaadanaka Nanu Karuninchina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Karuninchina Devaa Neeke Sthothramu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Kaapaadina Devaa Neeke Sthothramu (2)           ||Gadachina||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Lopamulenno Daagi Unnanu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Dhaathruthvamutho Nanu Nadipinchinaa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Avidheyathale Aavarinchinaa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Deevenalenno Dayachesinaa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Deevinchina Devaa Neeke Sthothramu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Dayachoopina Thandri Neeke Sthothramu (2)         ||Gadachina||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గడచిన కాలము</dc:title>
</cp:coreProperties>
</file>