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పరమాత్మ ప్రోక్షణం పరిపూర్ణ పోషణం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ప్రశాంత జీవిత కళా వికాసం ఆత్మ కారణం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పరమాత్మ ప్రోక్షణం పరిపూర్ణ పోషణం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పాపపు తిమిరము భాపగను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ఆగాధములపై అల్లాడి ప్రధమ మానవుని నాసికలో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నడయాడిన ఊపిరిగా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 విల్లిన యా పరిశుద్దాత్మ తండ్రి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కుమారుల బహుమానం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||పరమాత్మా ప్రోక్షణం||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విముక్తి దాయిని ఉజ్జీవ వాహిని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గళాత్తలముపై సజీవ దేవుని శక్తి శీలమై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దేశము నందలి లోయలలో పండిన శల్య సమూహముపై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దేశపు పనరుద్దానముకై ప్రసరిల్లి జీవాత్మ దేవతలను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సైనికులుగా మార్చిన పరిశుద్ధాత్మ ఏ ప్రభు ధానం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||పరమాత్మా ప్రోక్షణం||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అబిషేక తైలమై దివ్యాగ్ని జ్వావాలయై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అశేష వరముల నొసంగి భ్రోచెడి బాగ్యారాసియై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ఆముష్మికయా వరములతో ఆత్మ ఫలములతో తులతూగి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అహరాడగ మన హృదయ నివాసిగ జీవించేడి ఆత్మ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ఆంతర్యములో యేసుని రూపం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అలవర్చుట దైవాత్మక్రియ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||పరమాత్మా ప్రోక్షణం||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Paramathma Prokshanam Paripoorna Poshanam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Prashantha Jeevitha Kala Vikasam Aathma Kaaranam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Paramathma Prokshanam Paripoorna Poshanam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Paapapu Thimiramu Bhaapaganu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Aagaadhamulapai Allaadi Pradhama Maanavuni Naasikalo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Nadayaadina Oopirigaa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Prabha Villina Yaa Parishuddhaathma Thandri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Kumaarula Bahumaanam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||Paramathma Prokshanam||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Vimukthi Dhaayini Ujjeeva Vaahini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Galaatthalamupai Sajeeva Devuni Shakthi Sheelamai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Deshamu Nandhali Loyalalo Pandina Shalya Samoohamupai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Deshapu Punaruddhaanamukai Prasarilli Jeevaathma Devathalanu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Sainikulugaa Maarchina Parishuddhaathma Ye Prabhu Dhaanam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||Paramathma Prokshanam||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Abhisheka Thailamai Dhivyaagni Jwaavalayai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Ashesha Varamula Nosangi Bhrochedi Baagyaraasiyai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Aamushmikaya Varamulatho Aathma Phalamulatho Thulathoogi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Aharaadaga Mana Hrudhaya Nivaasiga Jeevinchedi Aathma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Aantharyamulo Yesuni Roopam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Alavarchuta Dhaivaathma Kriya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||Paramathma Prokshanam||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పరమాత్మ ప్రోక్షణం పరిపూర్ణ పోషణం</dc:title>
</cp:coreProperties>
</file>