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చట్టాన్‌ పే బుద్ధి మాన్‌ నే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బనాయా అపనా ఘర్‌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ఔర్‌ జోర్‌ కి బారిష్‌ ఆయి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జోర్‌ కి బారిష్‌ ఆయి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ఔర్‌ తుఫాన్‌ భి ఉఠా (3)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పర్‌ చట్టాన్‌ కా ఘర్‌ స్థిర్‌ రహా(2)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బాలు పర్‌ మూర్ఖ్ నే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బనాయా అప్నా ఘర్‌ (3)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ఔర్‌ జోర్‌ కి బారిష్‌ ఆయి (2)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జోర్‌ కి బారిష్‌ ఆయి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ఔర్‌ తుఫాన్‌ భి ఉఠా (3)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ఔర్‌ బాలు కా ఘర్‌ గయా(3)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లడకే లడికియా అగర్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స్వర్గ్‌ జాన చాహో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అప్నే దిల్‌ మే ఏకు కో ఆనే దో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బుద్ధి మాన్‌ కే ఘర్‌ కి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ఏశు హై చట్టాన్‌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ఔర్‌ తుమ్‌ భి ఘర్‌ బనావ్‌ ఏశు పర్‌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చట్టాన్‌ పే బుద్ధి మాన్‌ నే</dc:title>
</cp:coreProperties>
</file>