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ఆశిర్వాదం యెహొవా దీవించి కాపాడునుగాక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యెహొవా దీవించి కాపాడునుగాక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సన్నిది కాంతితొ నిన్ను కరుణించునుగాక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నీవైపు తన ముఖమును చూపి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శాంతినిచ్చును గాక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అను పల్లవి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ఆమెన్ ఆమెన్ ఆమెన్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ఆమెన్ ఆమెన్ ఆమెన్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జాలి నీపైన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వెయ్యి తరములు ఉండుగాక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వంశం సంతానం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పిల్లల, వారి పిల్లలు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ముందు నీ వెనుక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ప్రక్కన నీ చుట్టు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నీలోను నీతోను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సన్నిది ఉండుగాక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ఉదయాన సాయంత్రం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రాక పొకలలొ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కన్నీటిలొ సంతోషంలొ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పక్షం నీ తోడు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నీడగ ఉంటాడు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ప్రభువు నీ వాడు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నావాడు మన వాడు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ఆమెన్ ఆమెన్ ఆమెన్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ఆమెన్ ఆమెన్ ఆమెన్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Aashirvaadham Yehovah Deevinchi Kaapaadunugaaka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Yehovah Deevinchi Kaapaadunugaaka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Sannidhi Kanthitho Ninnu Karuninchunugaaka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Neevaipu Thana Mukhamunu Choopi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Shaanthinicchunu Gaaka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Anu Pallavi: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Amen Amen Amen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Amen Amen Amen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Jaali Neepaina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Veyyi Tharamulu Undugaaka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Vamsham Santhaanam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Pillala, Vaari Pillalu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Mundhu Nee Venuka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Prakkana Nee Chuttu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Neelonu Neethonu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Sannidhi Undugaaka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Udhayaana Saayanthram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Raaka Pokalalo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Kanneetilo Santhoshamlo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Paksham Nee Thodu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Needaga Untaadu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Prabhuvu Nee Vaadu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Naavaadu Mana Vaadu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Amen Amen Amen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Amen Amen Amen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ఆశిర్వాదం యెహొవా దీవించి కాపాడునుగాక</dc:title>
</cp:coreProperties>
</file>