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 దివ్యమైన సంగతితో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హృదయము ఉప్పొంగెను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రాజని నా ప్రియుడని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 స్నేహితుడు క్రీస్తని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||ఒక దివ్యమైన||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పదివేల మందిలో నా ప్రియుడు యేసు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దవళవర్ణుడు అతి కాంక్షణీయుడు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ప్రేమ వేయి నదుల విస్తారము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వేవేల నోళ్లతో కీర్తింతును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||ఒక దివ్యమైన||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పండ్రెండు గుమ్మముల పట్టణములో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నివాసము చేయాలని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సన్నిధిలో నేను నిలవాలని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 యేసులో పరవశించాలని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||ఒక దివ్యమైన||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Oka Divyamaina Sangathitho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Hrudayamu Uppongenu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Raajani Naa Priyudani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Priya Snehithudu Kreesthani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||Oka Divyamaina||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Padivela Mandilo Naa Priyudu Yesu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Davalavarnudu Athikaankshaneeyudu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 Prema Veyi Nadula Visthaaramu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Vevela Nollatho Keerthinthunu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||Oka Divyamaina||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Pandredu Gummamula Pattanamulo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Nenu Nivaasamu Cheyaalani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Sannidhilo Nenu Nilavaalani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Yesulo Paravashinchaalani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||Oka Divyamaina||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ఒక దివ్యమైన సంగతితో నా హృదయము</dc:title>
</cp:coreProperties>
</file>