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ఎటు వెళుతున్నావో ఏమవుతున్నావో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మాయ లోకంలో పడిపోతున్నావో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ఏది నీది అనుకున్నావో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నీ సొంతం కాదని మరిచావో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 నేస్తమా యేసుని చేరుమా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 ప్రాణమా యేసుని కోరుమా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||ఎటు వెళుతున్నావో||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ప్రశ్నే నీదంటూ బదులే నీవంటూ సాగిన నీ పయనం ముగిసిందా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ఆశలు అడుగంటి చీకటి కమ్మిందా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శాశ్వత వెలుగుంది కానరాదా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 నేస్తమా యేసుని చేరుమా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 ప్రాణమా యేసుని కోరుమా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||ఎటు వెళుతున్నావో||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హద్దులు దాటావు శిలగా మిగిలావు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ఒంటరివైనావు నిజము కాదా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అంతము ఉందని రక్షణ గైకొని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యేసుతో అనునిత్యం సాగిపోవా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 నేస్తమా యేసుని చేరుమా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 ప్రాణమా యేసుని కోరుమా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||ఎటు వెళుతున్నావో||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Lyrics : Bro Timothy Vemulapalli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Vocals &amp; Music : Sis. Gowthami Blessy &amp; Sam Joseph Alugu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ఎటు వెళుతున్నావో ఏమవుతున్నావో</dc:title>
</cp:coreProperties>
</file>