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చుక్‌ చుక్‌ బండి రైలు బండి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చుక్‌ చుక్‌ బండి మోక్షం బండి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చుక్‌ చుక్‌ బండి సువార్త బండి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ఎవ్వరు పోగలరు?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చుక్‌ చుక్‌ బండి రైలు బండి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చుక్‌ చుక్‌ బండి స్వనీతి బండి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చుక్‌ చుక్‌ బండి అపాయ బండి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అది నీ బండియా?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బండి డ్రైవరు సాతానుడైన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వంకర త్రోవలో నడిపించున్‌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పాపపు బురదలో దించేసి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త్రోయును నరకములో(2) ॥చుక్‌॥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బండి డ్రైవరు యేసుడైన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తిన్నని దారిలో నడిపించున్‌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కనుపాపవలె కాపాడును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ఈ విధి నిశ్చయము (2) ॥చుక్‌॥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16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చుక్‌ చుక్‌ బండి రైలు బండి</dc:title>
</cp:coreProperties>
</file>