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పిన్నలనేమి పెద్దలనేమి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తనయందు భయభక్తులుగలవారిని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యెహోవా ఆశీర్వదించును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భూమి ఆకాశములను సృజియించిన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దేవుడైన యెహోవా చేత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నేను మనమందరము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ఆశీర్వదించబడినవారము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పిన్నలనేమి పెద్దలనేమి</dc:title>
</cp:coreProperties>
</file>