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జగతికి వెలుగును తెచ్చెనులే – క్రిస్మస్ క్రిస్మస్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వసంత రాగం పాడెనులే – క్రిస్మస్ క్రిస్మస్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రాజుల రాజు పుట్టిన రోజు – క్రిస్మస్ క్రిస్మస్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మనమంతా పాడే రోజు – క్రిస్మస్ క్రిస్మస్ 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ఈ రాత్రిలో కడు దీనుడై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 పుట్టెను బెత్లెహేములో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తన స్థానం పరమార్ధం విడిచాడు నీకై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కోసం నా కోసం పవళించే పాకలో (2)        ||జగతికి||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ఇమ్మానుయేలుగా అరుదించెను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దైవ మానవుడు యేసు దేవుడు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తోడు నా తోడు ఉంటాడు ఎప్పుడు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 లోటు ఏ కీడు రానీయదు ఎన్నడు (2)         ||జగతికి||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Jagathiki Velugunu Thechchenule – Christmas Christmas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Vasantha Raagam Paadenule – Christmas Christmas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Raajula Raaju Puttina Roju – Christmas Christmas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Manamanthaa Paade Roju – Christmas Christmas 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Ee Raathrilo Kadu Deenudai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Yesu Puttenu Bethlehemulo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Thana Sthaanam Paramaardham Vidichaadu Neekai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Kosam Naa Kosam Pavalinche Paakalo (2)        ||Jagathiki||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Immaanuyelugaa Arudinchenu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Daiva Maanavudu Yesu Devudu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Thodu Naa Thodu Untaadu Eppudu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Ae Lotu Ae Keedu Raaneeyadu Ennadu (2)         ||Jagathiki||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జగతికి వెలుగును తెచ్చెనులే</dc:title>
</cp:coreProperties>
</file>