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కొండల తట్టు కన్నులెత్తుచున్నాను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నాకు సాయమెచ్చట నుండి వచ్చును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భూమి యాకాశముల సృజించిన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యెహోవా వలన సాయము కల్గున్    ||కొండల||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పాదము తొట్రిల్ల నీయడు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కాపాడువాడు కునుకడు    ||కొండల||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ఇశ్రాయేలును కాచు దేవుడు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కునుకడు నిద్రపోడు యెన్నడు    ||కొండల||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యెహోవాయే నిన్ను కాపాడును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కుడి ప్రక్క నీడగా నుండును    ||కొండల||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పగటెండ రాత్రి వెన్నెల దెబ్బ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నీకు తగులకుండ కాపాడును    ||కొండల||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ఎట్టి అపాయమైన రాకుండ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ఆయన నీ ప్రాణము కాపాడున్    ||కొండల||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ఇది మొదలుకొని నిత్యము నీ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రాకపోకలందు నిను కాపాడున్    ||కొండల||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Kondala Thattu Kanuletthuchunnaanu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Naaku Saayamechchata Nundi Vachchunu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Bhoomi Yaakaashamula Srujinchina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Yehovaa Valana Saayamu Kalgun       ||Kondala||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Paadamu Thotrillaneeyadu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Ninnu Kaapaaduvaadu Kunukadu       ||Kondala||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Ishraayelunu Kaachu Devudu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Kunukadu Nidrapodu Ennadu       ||Kondala||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Yehovaaye Ninnu Kaapaadunu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Kudi Prakka Needagaa Nundunu       ||Kondala||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Pagatenda Raathri Vennela Debba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Neeku Thagulakunda Kaapaadunu       ||Kondala||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Etti Apaayamaina Raakunda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Aayana Nee Praanamu Kaapaadun       ||Kondala||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Idi Modalukoni Nithyamu Nee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Raakapokalandu Ninu Kaapaadun       ||Kondala||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కొండల తట్టు</dc:title>
</cp:coreProperties>
</file>