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జె.దేవరాజ్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ఆద్యంత రహితుడా - ఆశ్చర్యరూపుడా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అర్హుడా యోగ్యుడా పాత్రుడా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అందుకో నీకే మా ఆరాధన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నీవేగా సృష్టించి నిర్మించావు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ప్రాణం అర్పించి రక్షించావు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చాలయ్యా - నీప్రేమే బలమయ్యా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చిత్తం మాలో నెరవేరాలయ్యా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స్వాస్ధ్యం మాకిచ్చి పోషించావు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వాక్యం మాకిచ్చి నడిపించావు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 చాలయ్యా - నీ ఆత్మే బలమయ్యా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రూపం మాలో రూపొందాలయ్యా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రాజ్యం మాకిచ్చి విడిపించావు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సేవలో బలమిచ్చి ఫలమిచ్చావు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జీవంచాలయ్యా - నీవరమే చాలయ్యా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సంఘం నిత్యం - వర్ధిల్లాలయ్యా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ఆద్యంత రహితుడా - ఆశ్చర్యరూపుడా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D7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అర్హుడా యోగ్యుడా పాత్రుడా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D7 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అందుకో నీకే మా ఆరాధన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నీవేగా సృష్టించి నిర్మించావు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ప్రాణం అర్పించి రక్షించావు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చాలయ్యా - నీప్రేమే బలమయ్యా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D7 G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చిత్తం మాలో నెరవేరాలయ్యా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 స్వాస్ధ్యం మాకిచ్చి పోషించావు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వాక్యం మాకిచ్చి నడిపించావు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 చాలయ్యా - నీ ఆత్మే బలమయ్యా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రూపం మాలో రూపొందాలయ్యా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రాజ్యం మాకిచ్చి విడిపించావు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సేవలో బలమిచ్చి ఫలమిచ్చావు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జీవంచాలయ్యా - నీవరమే చాలయ్యా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సంఘం నిత్యం - వర్ధిల్లాలయ్యా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||ఆద్యంత||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Vidhyardhi Geethavali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ఆద్యంత రహితుడా ఆశ్చర్యరూపుడా</dc:title>
</cp:coreProperties>
</file>