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ప్రభుయేసుని అనుభవజ్ఞానములో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అభివృద్ధి నొందును గాక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అభివృద్ధి నొందును గాక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సమాధానము.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కృపలేనిదే రక్షణ లేదుగా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నాలో ఏముందని నాకై నీ రుధిరము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కృపలేనిదే రక్షణ లేదుగా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నాలో ఏముందని నాకై నీ రుధిరము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లయమగుటయు నీవు కనలేవుగా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లయమగుటయు నీవు కనలేవుగా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యాకోబు దేవుడా ఆ.. ఆ యాకోబు దేవుడా ఆరాధించెద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యాకోబు దేవుడా ఆరాధించెద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సమాధానము.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ఎన్నో ప్రశ్నలు నెమ్మదిలేదుగా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తేరిచూడగా నిమ్మళ మాయేనే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ఎన్నో ప్రశ్నలు నెమ్మదిలేదుగా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నిను తేరిచూడగా నిమ్మళ మాయేనే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వదనంబులో సమాధానమే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వదనంబులో సమాధానమే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యోబుతో కూడినే ఆ..ఆ యోబుతో కూడినే ఆరాధించెదా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యోబుతో కూడినే ఆరాధించెదా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ప్రభుయేసుని అనుభవజ్ఞానములో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అభివృద్ధి నొందును గాక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అభివృద్ధి నొందును గాక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కృపయూ సమాధానము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Yesuni Anubhavajnanamulo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Abhivruddi Nondunu Gaaka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Abhivruddi Nondunu Gaaka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 Leni De Rakshana Leduga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Lo Yemundani Naa Kai Nee Rudhiramu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Krupa Leni De Rakshana Leduga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Lo Yemundani Naa Kai Nee Rudhiramu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Layamagutayu Neevu Kanalevu 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Layamagutayu Neevu Kanalevu 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Yakobu Devudaa Aa.. Aa Yakobu Devudaa Aaradhincheda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Yakobu Devudaa Aaradhincheda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Yenno Prasnalu Nemmadi Ledu 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Ninu Teeri Choodaga Nimmala Maayane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Yenno Prasnalu Nemmadi Ledu Gaa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Ninu Teeri Choodaga Nimmala Maayane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Vadanambu Lo Samadhaaname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Vadanambu Lo Samadhaaname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Yobu Tho Koodi Nee Aa.. Aa Yobu Tho Koodi Nee Aaradhincheda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Yobu Tho Koodi Nee Aaradhincheda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Prabhu Yesuni Anubhava Jnanamulo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Abhivruddi Nondunu Gaaka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Abhivruddi Nondunu Gaaka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Krupayu Samadhaanamu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Lyrics, Tune, Producer : Jasper Kunapo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Music &amp; Vocals : Jonah Samuel &amp; Anwesshaa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13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కృపయూ సమాధానము కృపయూ సమాధానము ప్రభుయేసుని అనుభవజ్ఞానములో</dc:title>
</cp:coreProperties>
</file>