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 యోగ్యత లేని వాడను నీ ప్రేమతో ఆదరించుమా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లోకమనే ఎడారిలో ఎండమావిని శోకమనే నిశీధిలో నిలిచియుంటిని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ఆకులు రాలి ఫలములు లేని ఎండిన మోడునై నేను ఉంటిని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ఎవరికిగాక ఏ దరి లేక వ్యర్ధముగా ఇలలో బ్రతుకుచుంటిని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ఆర్తద్వని ఆలకించవా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తండ్రి నన్నాదరించవా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||ఏ యోగ్యత||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హోరున వీచే పెనుగాలైనా అనగిపోవును నీ మాటతో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హృదయవేదన తొలగిపోవును నెమ్మది కలిగించె నీ ఆత్మతో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ఆర్త ధ్వని ఆలకించవా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తండ్రి నన్నాదరించవా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||ఏ యోగ్యత||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Ae Yoagyatha Laeni Vaadanu Nee Praematho Aadharinchumaa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Loakamanae Edaarilo Endamaavini Shoakamanae Nisheedhilo Nilichiyuntini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Aakulu Raali Phalamulu Laeni Endina Modunai Naenu Untini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Evarikigaaka Ae Dhari Laeka Vyardhamugaa Ilalo Brathukuchuntini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Aarthadhvani Aalakinchavaa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Thandri Nannaadharinchavaa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||Ae Yoagyatha||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Hoaruna Veechae Penugaalainaa Anagipoavunu Nee Maatatho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Hrudhayavaedhana Tholagipoavunu Nemmadhi Kaliginchae Nee Aathmatho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Aartha Dhvani Aalakinchavaa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Thandri Nannaadharinchavaa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||Ae Yoagyatha||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Vocals: Bro. Shalem Raju Garu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Music, Tune, Lyrics : Thandri Sannidhi Ministries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ఏ యోగ్యత లేని వాడను నీ ప్రేమతో ఆదరించుమా</dc:title>
</cp:coreProperties>
</file>