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మధురం మధురం – నీ ప్రేమే అతి మధురం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అమరం అతి విజయం – నీ సిలువ రక్తమే విజయం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ఇమ్మానుయేలుడ నీ ప్రేమ మధురం – నీకే నా వందనం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మధురం మధురం – నీ ప్రేమే అతి మధురం (2)        ||మధురం||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శిక్షకై నా నిందలకై – ప్రాణము పెట్టిన ప్రేమ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నిందలు నిట్టూర్పులు – సేదదీర్చిన ప్రేమ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సర్వోన్నతుడా సహాయకుడా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మరువగలనా నీ ప్రేమను (2)        ||మధురం||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సత్యమును నాకు కేడెమును – ధరియింప చేసిన ప్రేమ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కనికరమును కలిగించగను – కల్వరికేగిన ప్రేమ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మహోన్నతుడా మహా ఘనుడా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మరువగలనా నీ ప్రేమను (2)        ||మధురం||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Madhuram Madhuram – Nee Preme Athi Madhuram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Amaram Athi Vijayam – Nee Siluva Rakthame Vijayam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Immaanuyeluda Nee Prema Madhuram-Neeke Naa Vandanam(2)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Madhuram Madhuram – Nee Preme Athi Madhuram (2)         ||Madhuram||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Shikshakai Naa Nindalakai – Praanamu Pettina Prema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Nindalu Nittoorpulu – Sedadeerchina Prema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Sarvonnathudaa Sahaayakudaa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Maruvagalanaa Nee Premanu (2)         ||Madhuram||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Sathyamunu Naaku Kedemunu – Dhariyimpa Chesina Prema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Kanikaramunu Kaliginchaganu – Kalvarikegina Prema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Mahonnathudaa Mahaa Ghanudaa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Maruvagalanaa Nee Premanu (2)         ||Madhuram||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మధురం మధురం – నీ ప్రేమే</dc:title>
</cp:coreProperties>
</file>