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మంచి దేశములో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నేనుండగోరెదన్‌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మంచి దేశమునకు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నన్ను నడిపించుము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 దేశం ఆనందమైనది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ఆకలి దప్పిక లేనిది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దానిలో నేనుండెదన్‌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యేసుతో ఎల్లప్పుడుండెదన్‌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బంగారు రాజ్యంబులో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సంగీత గానంబుతో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నిండైన హృదయంబుతో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మెండుగా నే పాడెదన్‌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12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మంచి దేశములో</dc:title>
</cp:coreProperties>
</file>