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జాగ్రత్త, భక్తులారా పిలుపిదే ప్రభు యేసు వేగవచ్చును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వందనం, హోసన్న, రాజాధి రాజు వచ్చును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వినుమార్భాటము బూరధ్వనియు ప్రధానదూత శబ్దము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చాలా రాత్రి గడిచిపోయే చూడు పగలు వచ్చెనుగా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విడువుము అంధకార క్రియలు తేజో ఆయుధముల ధరించుము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||జాగ్రత్త||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గుర్తులన్ని నెరవేరినవి నోవహు కాలము తలచుము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లోతు భార్యను మరచిపోకు మేలుకొనెడి సమయము వచ్చె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||జాగ్రత్త||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దినములు లెక్కింపబడెను మేల్కొనువారికి భయమేమి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ఘనముగ వారెత్తబడుదురు యెవరు ప్రభువుతో నడచెదరో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||జాగ్రత్త||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దైవజనులు కలుతురు గగనమున – ప్రభునందు మృతులు జీవింతురు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మేఘమునందు ఎల్లరు చేరి అచ్చటనే ప్రభుని గాంతురు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||జాగ్రత్త||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క్రియలను బట్టి ప్రతిఫలమిచ్చును విజయులే దాని పొందెదరు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ప్రీతిగ పల్కును ప్రభువే మనతో నావన్నియు మీవేయనుచు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||జాగ్రత్త||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Jaagraththa, Bhakthulaaraa Pilupide Prabhu Yesu Vegavachchunu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Vandanam, Hosanna, Raajaadhi Raaju Vachchunu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Vinumaarbhaatamu Booradhwaniyu Pradhaana Dootha Shabdamu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Chaalaa Raathri Gadichipoye Choodu Pagalu Vachchenugaa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Viduvumu Andhakaara Kriyalu Thejo Aayudhamula Dharinchumu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||Jaagraththa||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Gurthulanni Neraverinavi Novahu Kaalamu Thalachumu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Lothu Bhaaryanu Marachipoku Melukonedi Samayamu Vachche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||Jaagraththa||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Dinamulu Lekkimpabadenu Melkonuvaariki Bhayamemi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Ghanamuga Vaareththabaduduru Yevaru Prabhuvutho Nadachedaro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||Jaagraththa||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Daiva Janulu Kaluthuru Gaganamuna – Prabhunandu Mruthulu Jeevinthuru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Meghamunandu Ellaru Cheri Achchatane Prabhuni Gaanthuru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||Jaagraththa||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Kriyalanu Batti Prathiphalamichchunu Vijayule Daani Pondedaru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Preethiga Palkunu Prabhuve Manatho Naavanniyu Meeveyanuchu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||Jaagraththa||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సీయోను గీతాలు (Songs of Zion)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జాగ్రత్త భక్తులారా పిలుపిదే ప్రభు యేసు వేగవచ్చును</dc:title>
</cp:coreProperties>
</file>