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పక్షిరాజు యౌవ్వనంవలె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దినదినము శక్తిపొందెదం (2)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ప్రతిరోజూ నూతనమైన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మేలులతో తృప్తిపొందెదం (2)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యేసు కొరకు నిలిచెదమా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అపవాదిని గెలిచెదమా    (2) ॥పక్షి॥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యుద్ధభూమిలో ప్రజలను నడుప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నాయకులుగా ఎదిగెదమా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సిలువ బాటలో జనులను నిలుప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యోధులుగా కదిలెదమా                                ॥యేసు॥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ద్రాక్షతోటలో పనిచేయుటకై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మన చేతులు కలిపెదమా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సాక్ష్యమిచ్చుచూ ప్రజలందరికీ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యేసువార్త తెలిపెదమా                  ॥యేసు॥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14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పక్షిరాజు యౌవ్వనంవలె</dc:title>
</cp:coreProperties>
</file>