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ఎంత ఆశ్చర్యకరుడో యన్నా ఎంచలేము మా యేసన్నను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ఎంత పాపినైన యేసన్నా వింతగాను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రక్షించు నన్నా ఎంత అంధకారమైనను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ఎన్ని బంధకములైనను అన్ని సరిచేయును యేసన్నా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కుంటివారికి కాలుచేతులు కన్నులు లేని కబోదులైనను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మన్ననతో నిల మంచిగ చేసిన మంచి ప్రభుడు యేసన్నా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ఆకలిగొన్న వారికి అన్నము పేదల బీదల బాధలు తీర్చెడి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స్వర్గమునకు ఒక మార్గము చూపిన సజ్జనుడు యేసన్నా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నాయఘములకై నీచుని వలెను సిలువను పొంది చావును గెలిచి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నాకును నా దేవునికిని మద్య మధ్యవర్తి యేసన్నా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అట్టి శ్రమలు పొంది లేచిన ఆ క్రీస్తుని నమ్మిన యెడల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నిశ్చయముగ నీకు రక్షణ నిచ్చును రక్షకుడు యేసన్నా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Will Update Soon....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ఎంత ఆశ్చర్యకరుడో యన్నా ఎంచలేము</dc:title>
</cp:coreProperties>
</file>