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ఒంటరి ప్రార్థన ఓటమిలేని ప్రార్థన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ఒలీవ ప్రార్థన ఓదార్చే ప్రార్థన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ఏకాంత ప్రార్ధన ఎదురులేని ప్రార్ధన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ఏక మనస్సుతో చేసే యేసయ్య ప్రార్ధన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ప్రాణం పోసేది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పాపిని రక్షించేది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పవిత్రత నిచ్చేది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నిను పరమును చేర్చేది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||ఒంటరి||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చెరలోనైనా చేరే ప్రార్థన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చరిత్రలను చెరిపేసిన ప్రార్థన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చక్రవర్తులనె చెలించిన  చీకటినే చీల్చిన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చేదును మార్చిన చదును చేయు ప్రార్థన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ప్రాణం పోసేది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 పత్రికలను మార్చేది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పరిస్థితి మార్చేది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ప్రతిఫలము ఇచ్చేది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||ఒంటరి||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రహస్యములు తెలిపేది ప్రార్ధన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రాతి గుండెను మార్చేది ప్రార్థన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రాయి తగలకుండా రెక్కలలో దాచిన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రెండింతలుగా దయచేసి రాజమార్గమును తెరిచేది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ప్రాణం పోసేది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పర్వతమును కూర్చేది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ప్రధానిగా మార్చేది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ప్రార్థన ప్రార్థన నీ పరువు నిలిపేది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||ఒంటరి||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 &amp; Music : Ps. Finny Abraham &amp;  Suresh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Chinni Savarapu &amp; Finny Abraham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ఒంటరి ప్రార్థన ఓటమిలేని ప్రార్థన</dc:title>
</cp:coreProperties>
</file>