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సీయోను గీతాలు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Songs of Zion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దేవుడొక నగరము మన కొరకై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సిద్ధపరచుచుండె నుండుటకై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 (2)        ||దేవుడొక||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మేలిమి బంగారము అద్భుత నగరం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 రాళ్ళతో పునాది వేసెను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రక్తముచే శుద్ధులై క్షమించబడితిమి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 – నిశ్చయముగా (2)        ||దేవుడొక||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నగర ప్రాకారములు ఎత్తైనవి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సూర్య కాంతములచే కట్టబడెను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ప్రభువే విమోచించి అధికారమిచ్చెను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 – నిశ్చయముగా (2)        ||దేవుడొక||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ముత్యాల గుమ్మములు పండ్రెండు గలవు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పన్నిద్దరు దూతలు అచ్చట నుండిరి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 జీవితం నేర్పించెను ప్రభువు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 – నిశ్చయముగా (2)        ||దేవుడొక||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నగర వీధులు మేలిమి బంగారం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ద్వారములు ఎప్పటికి మూయబడవు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ఆర్భాటంతో ప్రవేశించి విజయోత్సవంబుతో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 – నిశ్చయముగా (2)        ||దేవుడొక||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గొర్రెపిల్ల సింహాసన మచ్చటుండును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ఆయనే దీపము నాలయమై యుండును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జీవగ్రంథమందున పేరులున్నవనుచు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 – నిశ్చయముగా (2)        ||దేవుడొక||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జయవంతుల కొరకే ఆ నగరం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పాపాత్ములు అచ్చటకు వెళ్ళనేరరు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విజయుల మౌదము క్రీస్తుని రక్తముచే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మనము వెళ్ళెదం నిశ్చయముగా – నిశ్చయముగా (2)        ||దేవుడొక||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సీయోను గీతాలు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Songs of Zion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Devudoka Nagaramu Mana Korakai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Siddhaparachuchunde Nundutakai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 (2)       ||Devudoka||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Melimi Bangaaramu Adbhutha Nagaram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Viluvaina Raallatho Punaadi Vesenu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Rakthamuche Shuddhulai Kshaminchabadithimi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 – Nischayamugaa (2)       ||Devudoka||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Nagara Praakaaramulu Etthainavi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Soorya Kaanthamulache Kattabadenu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Prabhuve Vimochinchi Adhikaaramichchenu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 – Nischayamugaa (2)       ||Devudoka||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Muthyaala Gummamulu Pandrendu Galavu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Panniddaru Doothalu Achchata Nundiri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 Jeevitham Nerpinchenu Prabhuvu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 – Nischayamugaa (2)       ||Devudoka||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Nagara Veedhulu Melimi Bangaaram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Dwaaramulu Eppatiki Mooyabadavu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Aarbhaatamtho Praveshinchi Vijayothsvambutho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 – Nischayamugaa (2)       ||Devudoka||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Gorrepilla Simhaasanamachchatundunu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Aayane Deepamu Naalayamai Yundunu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 Grandhamanduna Perulunnavanuchu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 – Nischayamugaa (2)       ||Devudoka||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Jayavanthula Korake Aa Nagaram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Paapaathmulu Achchataku Vellaneraru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Vijayulamoudamu Kreesthuni Rakthamuche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Manamu Velledam Nischayamugaa – Nischayamugaa (2)       ||Devudoka||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దేవుడొక నగరము</dc:title>
</cp:coreProperties>
</file>