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ఒకసారి నీ స్వరము వినగానే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దేవా నా మనసు నిండింది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ఒకసారి నీ ముఖము చూడగానే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నా మనసు పొంగింది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ప్రతి శ్వాసలో నువ్వే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 ధ్యాసలో నువ్వే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 మాటలో నువ్వే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ప్రతి బాటలో నువ్వే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||ఒకసారి||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సిలువ నుండి కురిసింది ప్రేమ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ప్రేమ అయినా సరితూగునా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దివ్య రూపం మెరిసింది ఇలలో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తొలగించె నాలోని ఆవేదన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ప్రతి||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ఇలలోన ప్రతి మనిషి నీ రూపమే కదా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బ్రతికించు మమ్ములను నీ కోసమే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తొలగాలి చీకట్లు వెలగాలి ప్రతి హృదయం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నడిపించు మమ్ములను నీ బాటలో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ప్రతి||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Okasaari Nee Swaramu Vinagaane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 Devaa Naa Manasu Nindindi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Okasaari Nee Mukhamu Choodagaane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 Naa Manasu Pongindi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Prathi Shwaasalo Nuvve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 Dhyaasalo Nuvve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 Maatalo Nuvve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Prathi Baatalo Nuvve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||Okasaari||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Siluva Nundi Kurisindi Prema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 Prema Ainaa Sarithoogunaa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Divya Roopam Merisindi Ilalo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Tholaginche Naaloni Aavedana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Prathi||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Ilalona Prathi Manishi Nee Roopame Kadaa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Brathikinchu Mammulanu Nee Kosame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Tholagaali Cheekatlu Velagaali Prathi Hrudayam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Nadipinchu Mammulanu Nee Baatalo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Prathi||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జాన్ వెస్లీ (John Wesley)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ఒకసారి నీ స్వరము వినగానే</dc:title>
</cp:coreProperties>
</file>