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వత్సర ప్రవేశము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యేసుని దయలో యేసుని కృపలో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ప్రేమతో నను కరుణీంచి ప్రేమ నాకు చూపించి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మరియొక్క సంవత్సరమును అనుగ్రహించెను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New Year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మారు మనస్సును కలుగజేయుటకు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హృదయము నాకిచ్చుటకు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స్థిరమైన బుద్ధితో దృఢమైన మనస్సుతో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ఆయనలా జీవించుటకు తానిచ్చిన కృపా కాలం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ఆయనలా జీవించుటకు యేసే ఇచ్చిన కృపా కాలం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New Year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విశ్వాస నావలో నే సాగుచుండగా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తోడు నీడై నడిపించుటకు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కరుణతో తన దరి చేర్చుటకు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ప్రేమతో ఇచ్చిన దయా కిరీటం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Happy New Year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Lyrics, Tune, Vocals : Sis Alma Beracha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నూతన వత్సర ప్రవేశము యేసుని దయలో యేసుని కృపలో</dc:title>
</cp:coreProperties>
</file>