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ఇదిగో నీతిభాస్కరుండు ఉదయమాయె నతని నీతి హృదయ కమలమునను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నిలిచి మది తమోగుణంబులణపె సదమల జ్ఞానంబు నొసఁగె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||ఇదిగో||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ఎవని జ్ఞానమహిమ విభవ మెవనినీతి బలప్రకాశ మెవని మనుజ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రూపమాయె నవనీత సత్యవర్తి రవినిమించు తేజమూర్తి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||ఇదిగో||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నరజనముల నీతియెవడో ధరణిపతుల దీప్తియెవడో దురితఋణము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దీర్చునెవఁడో పరమపురుష డేసుఁడతఁడె నిరతజీవ మొసగునిపుడె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||ఇదిగో||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కలుష మెల్ల బాపదలఁచి కలువరి గిరివరకు నడచి యలవికాని ముక్తి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గూర్చన్ సిలువమీద బలియై మరణ బలముణఁచి తిరిగిలేచె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||ఇదిగో||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మదితమం బదెచటికరిగె యెదను కఠినతము కరిగె హృదయరసము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లతిశయించి సాధుగుణముగలిగి యేసు పాదములను గొలుతు నిపుడె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||ఇదిగో||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జనగణముల జీవమతఁడె ధనఘనముల దాతయతఁడె యనుభవమున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నెఱుఁగుమతని యనుపమ ప్రేమా మృతంబు ననవరతా నందకరము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||ఇదిగో||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Idhigo Neethi Bhaskarundu Udhayamaaye Nathani Neethi Hrdaya Kamalamunanu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Nilichi Madhi Thamogunaambulanape Sadhamala Gnaanambu Nosage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||Idhigo||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Evani Gnaanamahima Vibhava Mevanineethi Balaprakaasha Mevani Manuja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Roopamaaye Navaneetha Sathyavarthi Raviniminchu Thejamoorthi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||Idhigo||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Narajanamula Neethiyevado Dharanipathula Dheeptiyevado Dhuritharunamu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Dheerchunevado Paramapurusha Desudathade Nirathajeeva Mosagunipude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||Idhigo||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Kalusha Mella Baapadhalachi Kaluvari Girivaraku Nadachi Alavikaani Mukthi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Goorchan Siluvameedha Baliyai Marana Balamunachi Thirigileche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||Idhigo||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Madhithamam Adhechatikarige Edhanu Kathinathamu Karige Hrdayarasamu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Lathishayinchi Saadhugunamugaligi Yesu Paadhamulanu Goluthu Nipude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||Idhigo||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Janaganamula Jeevamathade Dhanaghanamula Dhaathayathade Yanubhavamuna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Nerugumathani Yanupama Premaa Mrut hambu Nanavarathaa Nandhakaramu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||Idhigo||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ఇదిగో నీతిభాస్కరుండు ఉదయమాయె</dc:title>
</cp:coreProperties>
</file>