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బేత్లెహేము పురము నందు కన్య మరియ గర్భాన పుట్టెను రక్షకుడు యేసు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పశువులపాక లోన దేవునునిగా జన్మించెను రారాజు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దేవుడే మానవుడై పుట్టెను ఆ నాడు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లోకమంతా సంబరాలతో నిండెను చూడు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ఉల్లసింతుము - ఆరాధింతుము లోకాలనేలే రారాజును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ప్రకటింతుము - లోకమంతయు పాపము బాపే మన యేసుని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క్రీస్తు పుట్టెను - తార వెలిసెను - చీకటి అంతయు వెలుగాయెను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ఆనందము - పరమానందము కలిగించు వార్త - దూత తెలిపెను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దివి నుండి భువికి ఏతెంచెను యూదుల రాజుగా జన్మించెను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ఈ జగతిని ఏలే రక్షకుడే మన కోసం అరుదించెను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||ఉల్లసింతుము||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నడిచివెళ్లిరి - జ్ఞానులందరు - తూర్పు దిక్కు చుక్క చూపే దారిలో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ఆరాధించిరి - బోళముతో - మనకై జన్మించిన ఆ శిశువును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అదిగో మన రక్షకుడు యేసు పుట్టెను లోకమంతా సంతోషించెను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దేవాది దేవుడే దిగి వచ్చెను పుడమే పులకించేను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||ఉల్లసింతుము||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Bethlahemu Puramunandu Kanya Mariya Garbhaana Puttenu Rakshakudu Yaesu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Pashuvulapaaka Loana Dhaevuninigaa Janminchenu Raaraaju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Dhaevudae Maanavudai Puttenu Aa Naadu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Loakamanthaa Sambaaralaatho Nindenu Choodu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Ullasinthumu - Aaraadhinthumu Loakaalanaelae Raaraajunu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Prakathinthumu - Loakamanthayu Paapamu Baapae Mana Yaesuni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Kreesthu Puttenu - Thaara Velisenu - Cheekati Anthayu Velugaayenu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Aanandhamu - Paramaanandhamu Kaliginchu Vaartha - Dhootha Thelipenu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Divi Nundi Bhuviki Eaethenchenu Yoodhula Raajugaa Janminchenu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Ee Jagathini Ealae Rakshakudae Mana Koasam Arudinchenu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||Ullasinthumu||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Nadichivelliri - Gnaanulandharu - Thoorpu Dhikku Chukka Choopae Daarilo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Aaraadhinchiri - Boalamutho - Manakai Janminchina Aa Shishuvunu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Adhigo Mana Rakshakudu Yaesu Puttenu Loakamanthaa Santhoashinchenu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Dhaevaadhi Dhaevudae Digi Vracchenu Pudamae Pulakinchenu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||Ullasinthumu||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Lyrics : Nikhil Batthula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Tune and Music : Sam K Kiran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9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బేత్లెహేము పురము నందు కన్య మరియ గర్భాన</dc:title>
</cp:coreProperties>
</file>