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TELUGU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నీవె నాకు చాలయ్యా - నీతో ఉంటే మేలయ్యా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స్నేహమే చాలయ్యా - నీ సన్నిధే మేలయ్యా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ఎబినేజరే ఆరాధన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ఎల్‌ షడ్డాయ్‌ ఆరాధన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ఎల్‌ ఓ లామ్‌ ఆరాధన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ఎల్‌ రోయి ఆరాధన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నీవె నాకు చాలయ్యా - నీతో ఉంటే మేలయ్యా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జీవితాన - నీ ప్రేమే నన్ను - క్షమియించి విడిపించెను (2)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||ఎబినేజరే||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జీవాధిపతిగ - నీ జీవమిచ్చి - జయముతొ నన్ను నింపితివి (2)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||ఎబినేజరే||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కృంగిన వేళలో - నీ కృపయే నన్ను - కరుణించి కాపాడెను (2)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||ఎబినేజరే||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నావికునిగా - అద్దరికి చేర్చి - పరలోక మహిమలో ఉంచెదవు (2)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||ఎబినేజరే||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** ENGLISH LYRICS **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------------------------------------------------------------------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CREDITS : Music : Sandeep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Lyrics, Tune, Vocals : Dr. Evangelin Blessy</a:t>
            </a:r>
            <a:br/>
            <a:r>
              <a:rPr lang="te-IN" sz="22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-----------------------------------------------------------------</a:t>
            </a:r>
            <a:endParaRPr lang="te-IN" sz="22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8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నీవె నాకు చాలయ్యా నీతో ఉంటే మేలయ్యా</dc:title>
</cp:coreProperties>
</file>