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కల్వరిగిరిలోన సిల్వలో శ్రీయేసు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పలు బాధలొందెను – ఘోరబాధలు పొందెను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కోసమే అది నా కోసమే 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ప్రతివానికి రూపు నిచ్చె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అతనికి రూపు లేదు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పదివేలలో అతిప్రియుడు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పరిహాసములనొందినాడు (2) ||నీ కోసమే||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వధ చేయబడు గొర్రెవలె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బదులేమీ పలుకలేదు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దూషించు వారిని చూచి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దీవించి క్షమియించె చూడు (2) ||నీ కోసమే||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సాతాను మరణమున్ గెల్చి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పాతాళ మందు గూల్చి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సజీవుడై లేచినాడు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స్వర్గాన నిను చేర్చినాడు (2) ||నీ కోసమే||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Kalvari Girilona Silvalo Shree Yesu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Palu Baadhalondenu – Ghora Baadhalu Pondednu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Kosame Adi Naa Kosame 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Prathivaaniki Roopu Nichche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Athaniki Roopu Ledu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Padivelalo Athipriyudu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Parihaasamulanondinaadu (2) ||Nee Kosame||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Vadha Cheyabadu Gorre Vale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Badulemi Palukaledu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Dooshinchu Vaarini Choochi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Deevinchi Kshamiyinche Choodu (2) ||Nee Kosame||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Saathaanu Maranamun Gelchi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Paathaalamandu Goolchi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Sajeevudai Lechinaadu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Swargaana Ninu Cherchinaadu (2) ||Nee Kosame||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కల్వరిగిరిలోన సిల్వలో </dc:title>
</cp:coreProperties>
</file>