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ఘనమైన క్రీస్తు కృపఁ గనుగొంటి నిపుడు ఘనుఁడు తన మహిమచేఁ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గాఁచి పెంచెను నన్ను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||ఘనమైన||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ఆపదలలో మునిఁగి యడలుచుండఁగ నన్ను ఁ జేపట్టెను చింత చే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జెడకు మనుచు వేపాకు కన్న నిది వెగటైన నా జిహ్వ తీపుగా నొనరించి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స్ధిరపరచె నిపుడు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||ఘనమైన||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ఘనమైన యాపదల కడలిలో ఁ బడి యున్న ఘనుఁడు నా దెసఁ జూచి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మనసు నొచ్చుకొనియె కనికరముచే నిన్నుఁ గరుణింతు నిప్పుడె వెనుకఁ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జూడక తనదు వెంట రమ్మనెను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||ఘనమైన||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కుల గోత్రములు వీడి కుటిలంబు దిగనాడి వలబడ్డ చేఁపవలె వదల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కని పలికెన్ సిలువపై నసు విచ్చి బలహీన మెడలించి వలవలను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కన్నీరు వల పోసినాఁడు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||ఘనమైన||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పర్వతములపైఁ గట్టు పట్టణమువలె నిన్ను నుర్విలో నుంచితి నుచి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తంబుగాను సర్వజనులకు వెలుఁగు సాక్షిగా నీవుండి గర్వింప వలదనుచు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||ఘనమైన||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సదమలం బగు జ్ఞాన సరణి యిదె నా మాట ముదముతో నమ్మినను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మోక్ష మోసఁగెదను కదిసి సాతాను బలు కాడిక్రిందను బడిన విదలించి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నరకమున వేతునని పలికెన్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||ఘనమైన||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Ghanamaina Kreesthu Krupaఁ Ganugonti Niphudu Ghanuఁdu Thana Mahimachaeఁ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Gaaఁchi Penchenu Nannu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||Ghanamaina||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Aapadhalalo Muniఁgi Yadaluchundhaఁga Nannu ఁ Jaepattenu Chintha Chae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Jedaku Manuchu Vaepaaku Kanna Nidhi Vegataina Naa Jihva Theepugaa Nonarinchi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Sthiraparache Niphudu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||Ghanamaina||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Ghanamaina Yaapadhala Kadalilo ఁ Badi Yunna Ghanuఁdu Naa Dhesaఁ Joochi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Manasu Nocchukoniye Kanikaramuchae Ninnuఁ Garuninthu Nippude Venukaఁ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Joodaka Thanadhu Venta Rammanenu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||Ghanamaina||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Kula Gothramulu Veedi Kutilambu Dhiganaadi Valabadda Chaeఁpavalethu Vadhala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Kani Paliken Siluvapai Nasu Vicchi Balaheena Medalinchi Valavalanu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Kanneeru Vala Posinaaఁdu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||Ghanamaina||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Parvathamulaepaiఁ Gattu Pattanamuvale Ninnu Nurvilo Nunchithi Nuchi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Thambugaanu Sarvajanulaku Veluఁgu Saakhigaa Neevundi Garvimpa Valadhanuchu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||Ghanamaina||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Sadhamalam Bagu Gnyaana Sarani Yidhe Naa Maata Mudhamutho Namminanu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Moksha Moshaఁgedhanu Kadhisi Saathaanu Balu Kaadikrindhanu Badina Vidhalinchi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Narakamuna Vaethunani Paliken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||Ghanamaina||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ఘనమైన క్రీస్తు కృపఁ గనుగొంటి నిపుడు</dc:title>
</cp:coreProperties>
</file>