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కాలాలు మారిన గాని – యేసు మారడు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తరతరాలు మారినా యేసుని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ప్రేమ మారదు – (2)         ||కాలాలు||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గర్భమున పుట్టిన మొదలు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తల్లి ఒడిలోనున్నది మొదలు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కడవరకు మోసే ప్రేమది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ముదమార పిలిచే ప్రేమది (2)         ||కాలాలు||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నింగి నేల మారిన గాని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పర్వతాలు తొలగిన గాని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కడవరకు నిలిచే ప్రేమది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కలుషములు తుడిచే ప్రేమది (2)         ||కాలాలు||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Kaalaalu Maarina Gaani – Yesu Maaradu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Tharatharaalu Maarinaa Yesuni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Prema Maaradhu – (2)         ||Kaalaalu||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Garbhamuna Puttina Modalu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Thalli Odilonunnadi Modalu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Kadavaraku Mose Premadi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Mudamaara Piliche Premadi (2)         ||Kaalaalu||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Ningi Nela Maarina Gaani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Parvathaalu Tholagina Gaani (2)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Kadavaraku Niliche Premadi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Kalushamulu Thudiche Premadi (2)         ||Kaalaalu||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కాలాలు మారిన గాని</dc:title>
</cp:coreProperties>
</file>