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ఎల్లలు లేనిది సరిహద్దులు లేనిది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అవధులు లేనిది - యేసుని ప్రేమ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నిశ్చలమైనది ఎన్నడు మారనిది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మాటే తప్పనిది - యేసుని ప్రేమ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ప్రేమా.. యేసుని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ప్రేమా.. నా యేసు ప్రేమా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||ఎల్లలు||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 యాత్రలో నీ కలలో చెదరినా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జీవన పయనంలో అందరు విడచినా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విడువనిది మరువనిది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యేసుని ప్రేమ.. శ్రీ యేసుని ప్రేమ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ప్రేమా.. యేసుని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ప్రేమా.. కల్వరి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||ఎల్లలు||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కల్వరి పయనంలో రక్తపు ధరలు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 ప్రేమకు ఋజువే నేస్తమా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తరగనిది చెదరనిది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యేసుని ప్రేమ.. శ్రీ యేసుని ప్రేమ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ప్రేమా.. యేసుని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ప్రేమా.. కల్వరి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||ఎల్లలు||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Ellalu Lenidi Sarihaddulu Lenidi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Avadhulu Lenidi - Yesuni Prema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Nischalamainadi Ennadu Maaranidi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Maate Thappanidi - Yesuni Prema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Premaa.. Yesuni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Premaa.. Naa Yesu Premaa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||Ellalu||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 Yaathralo Nee Kalalo Chedarinaa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Jeevana Payanamlo Andaru Vidachinaa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Viduvanidi Maruvanidi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Yesuni Prema.. Shree Yesuni Prema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Premaa.. Yesuni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Premaa.. Kalvari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||Ellalu||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Kalvari Payanamlo Rakthapu Dhaaralu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Devuni Premaku Rujuve Nesthamaa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Tharaganidi Chedaranidi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Yesuni Prema.. Shree Yesuni Prema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Premaa.. Yesuni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Premaa.. Kalvari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||Ellalu||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జాన్ వెస్లీ (John Wesley)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ఎల్లలు లేనిది సరిహద్దులు లేనిది</dc:title>
</cp:coreProperties>
</file>