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కొండలతట్టు నా కన్నులెత్తి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చూచుచున్నాను నీ వైపు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కరములు చాపి నీ వాగ్దానముకై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వేచియున్నాను నీ ముందు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[Pre-chorus]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సహాయుడా నా సమర్ధుడా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సజీవుడా జయమిచ్చు జయశీలుడా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[Chorus 1]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కునుకవు నీవు నిదురించవు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నిరతము నా మొరలను ఆలకింతువు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[Verse 2]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కార్యములు ఆశ్చర్యములు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యోచనలు మహనీయము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రుచి చూచితిని నా బాల్యమునుండి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సాగిపోదును ఈ దృఢ విశ్వాసముతో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[Pre-chorus]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సహాయుడా నా సమర్ధుడా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సజీవుడా జయమిచ్చు జయశీలుడా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[Chorus 2]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కునుకవు నీవు నిదురించవు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నిరతము నా మొరలను ఆలకింతువు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కునుకవు నీవు నిదురించవు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 నిబంధన స్థిరపరచెదవు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[Bridge 1]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నీతిని చీల్చి మార్గము చేసి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ఆరిన నేలపై నడిపిన దేవా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అగ్నిలో చేరి తోడుగ నడిచి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సజీవ సాక్షిగ నిలిపిన దేవా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[Bridge 2]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పర్వతములను తొలగించుము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వాగ్ధానమును నెరవేర్చుము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[Pre-chorus]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సహాయుడా నా సమర్ధుడా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సజీవుడా జయమిచ్చు జయశీలుడా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[Chorus 1]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కునుకవు నీవు నిదురించవు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నిరతము నా మొరలను ఆలకింతువు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VERSE 1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Kondala thattu naa kannuletti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Choochuchunnanu nee vaipu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Karamulu chaapi nee vagdanamukai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Vechiyunnanu nee mundu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PRE-CHORUS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sahaayuda Naa samarthuda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sajeevuda Jayamichu jayasheeluda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CHORUS 1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Kunukavu neevu nidurinchavu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Nirathamu naa moralanu aalakinthuvu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VERSE 2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kaaryamulu ascharyamulu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yochanalu mahaneeyamu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Ruchi choochithini naa baalyamunanundi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Saagipodunu ee dhruda visvasamutho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PRE-CHORUS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sahaayuda Naa samarthuda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sajeevuda Jayamichu jayasheeluda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CHORUS 2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Kunukavu neevu nidurinchavu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Nirathamu naa moralanu aalakinthuvu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Kunukavu neevu nidurinchavu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 nibandhana sthiraparachedavu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BRIDGE 1 (X2)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Neetini cheelchi maargamu chesi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Aarina nelapai nadipina Deva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Agnilo cheri thoduga nadichi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Sajeeva saakshiga nilipina Deva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BRIDGE 2 (X2)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Parvathamulanu Tholaginchumu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vaagdanamunu Neraverchumu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PRE-CHORUS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sahaayuda Naa samarthuda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sajeevuda Jayamichu jayasheeluda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CHORUS 1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Kunukavu neevu nidurinchavu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Nirathamu naa moralanu aalakinthuvu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23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కొండలతట్టు నా కన్నులెత్తి చూచుచున్నాను నీ వైపు</dc:title>
</cp:coreProperties>
</file>