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మన్నించవా నా ప్రభు - మానని అవిధేయతను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క్షమియించవా నా ప్రభు - మారని నా బ్రతుకును(2)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నీకే నీకే విరోధినైతిని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ఆజ్ఞల పాటించక పాపినయితిని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మార్గము తొలగి వ్యర్ధుడనైతిని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||మన్నించవా||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భూమ్యాకాశములే నీ కీర్తిని ప్రచురింపగా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సూర్యచంద్రతారలే నీ మహిమకు సాక్షులు కాగా(2)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మంటివాడనైన నా పై మక్కువెంతో చూపితివే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మర్త్యుడనైన నాకు నిత్యజీవమిచ్చితివే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||మన్నించవా||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అంతరింద్రియములు నీ చేతి పని కాగా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మలచినావు నన్ను నీవు నీ పోలికగా(2)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నీవిచ్చిన స్వేచ్ఛ మీరి నీ యెడల ద్రోహినైతి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మితి లేని నీ కృపతో నన్ను చేరదీసితివే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||మన్నించవా||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Manninchava Na Prabhu - Manani Avideyathanu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Kshamiyinchava Na Prabhu - Marani Na Brathukunu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Neeke Neeke Virodhinaithini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 Agnala Paatinchaka Papinaithini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Bhoomyakashamule Nee Keerthini Prachurimpaga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Sooryachandra Taarale Nee Mahimaku Sakshulu Kaaga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Mantivaadanina Na Pai Makkuventho Choopithive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Martyudanaina Naku Nithya Jeevamichithive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||Manninchava||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 Antharandhriyamulu Nee Chethi Pani Kaga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Malachinavu Nannu Neevu Ne Polikaga 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Nevichhina Swetcha Meeri Ne Yedala Drohinaithi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Mithi Lenu Ne Krupa Tho Nannu Cheradeeshithive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||Manninchava||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 Vocals :Vocals, Music By : Bro Nissi John ,Shalem Jada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Written By : Akkilagunta Vijay Chandra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9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మన్నించవా నా ప్రభు మానని అవిధేయతను</dc:title>
</cp:coreProperties>
</file>