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మేఘంబుపై నెక్కి మేలుగ ప్రభు క్రీస్తు యాకసంబున కేగెను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ప్రాకటముగను ఆత్మనంది ప్రజ్ఞ మీరగ సాక్ష్యమిచ్చి యేక దీక్షను యేసు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రాకకు నెదురు జూడుడటంచు ప్రభువు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||మేఘంబు||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యూదయ్య సమరయ్య ప్రాంతంబులంతట నాదు వార్తను జాటరే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భూదిగంతము వరకు మీరు భూరి సాక్షులగుచు నాకు సాదరంబుగ సత్య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విశ్వా సంబులన్ మనుడంచు ప్రభువు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||మేఘంబు||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గలిలయ్యులార మీ రాశతో నెందుకు తిలకించు చున్నారట్లు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వెలయపరమున కెట్లు నేగెనొ యిలకు నా ప్రభువట్లెమరల యలర వచ్చుట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మీరు గాంచెద రంచు దూతలు బల్కిరపుడె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||మేఘంబు||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శ్రీ సంఘ మిదివిను మా యేసు ప్రభు క్రీస్తే భాసిల్ల మఱి వచ్చును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ప్రభుని యడుగు జాడల యేపు మీరగ నడచు కొనుచు నీసు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రక్షణ నిలకుజాటుచు నెదురు జూడుము యేసు కొఱకే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||మేఘంబు||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Meghambupai Nekki Meluga Prabhu Kreestu Yaakasambuna Kegenu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Praakatamuganu Aathmanandhi Prajna Meeraga Saakshyamichchi Yeka Deekshanu Yesu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Raakaku Nedhuru Joodudatanchu Prabhuvu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||Meghambupai||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Yoodhayya Samarayya Praanthambulanthata Naadhu Vaarthanu Jaatare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Bhoodhiganthamu Varaku Meeru Bhoori Saakshulaguchu Naaku Saadharambuga Sathya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Vishwaa Sambulan Manudanchu Prabhuvu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||Meghambupai||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Galilayyulaaraa Meeraashatho Nendhuku Thilakinchu Chunnaarattlu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Velayaparamuna Ketlu Negeno Ilaku Naa Prabhuvatlemarala Yalara Vachchuta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Meeru Ganchidha Ranchu Doothalu Balkirapude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||Meghambupai||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Shree Sangham Idhivinu Maa Yesu Prabhu Kreesthe Bhaasilla Mari Vachchunu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Prabhuni Yadugu Jaadala Yepu Meeraga Nadachu Konuchu Neesu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Rakshana Nilakujaatuchu Nedhuru Joodumu Yesu Korake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||Meghambupai||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మేఘంబుపై నెక్కి మేలుగ ప్రభు క్రీస్తు</dc:title>
</cp:coreProperties>
</file>