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ముళ్ళ కిరీటము రక్త ధారలు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పొందిన గాయములు జాలి చూపులు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చల్లని చేతులు పరిశుద్ధ పాదములు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దిగిన మేకులు వేదన కేకలు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ఎంత గొప్పది యేసు నీ హృదయము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 కోసమే ఇన్ని బాధలా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ఇంత ప్రేమ ఏలనో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సన్నుతింతుము సత్యవంతుడా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నిండు భక్తితో ఉప్పొంగు కృతజ్ఞతతో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నీ త్యాగము మరువలేనిది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 జీవితాలకు విలువ నిచ్చినది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ముళ్ళ కిరీటము రక్త ధారలు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పొందిన గాయములు జాలి చూపులు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 పాపము సిలువ భారము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జనుల పక్షము ఘోర మరణము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తండ్రి కార్యము పునరుద్దానము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ఉచిత దానము నిత్య జీవము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నీ కృప మాకు చాలును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నీతియే మాకు సంపద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కీర్తించుట దీవెన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 విమోచకా మా రక్షణాధారమా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అందుకోవయా మా స్తుతి అర్పణములు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వందనం ప్రభు వందనం నీకు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ప్రాణదానముకై సదా వందనం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 పాపము సిలువ భారము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జనుల పక్షము ఘోర మరణము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తండ్రి కార్యము పునరుద్దానము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ఉచిత దానము నిత్య జీవము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Mulla Kireetamu Raktha Dhaaralu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Pondina Gaayamulu Jaali Choopulu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Challani Chethulu Parishuddha Paadamulu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Digina Mekulu Vedhana Kekalu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Entha Goppadi Yesu Nee Hrudayamu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 Kosame Inni Baadhalaa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Intha Prema Elano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Sannuthinthumu Sathyavanthudaa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Nindu Bhakthitho Uppongu Kruthagnathatho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Nee Thyaagamu Maruvalenidi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 Jeevithaalaku Viluva Nichchinadi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Mulla Kireetamu Raktha Dhaaralu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Pondina Gaayamulu Jaali Choopulu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Loka Paapamu Siluva Bhaaramu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Janula Pakshamu Ghora Maranamu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Thandri Kaaryamu Punaruddhaanamu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Uchitha Daanamu Nithya Jeevamu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Nee Krupa Maaku Chaalunu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Neethiye Maaku Sampada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Ninnu Keerthinchuta Deevena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 Vimochakaa Maa Rakshanaadhaaramaa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Andukovayaa Maa Sthuthi Arpanamulu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Vandanam Prabhu Vandanam Neeku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Praanadaanamukai Sadaa Vandanam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Loka Paapamu Siluva Bhaaramu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Janula Pakshamu Ghora Maranamu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Thandri Kaaryamu Punaruddhaanamu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Uchitha Daanamu Nithya Jeevamu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CHORDS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Em G C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Mulla Kireetamu Raktha Dhaaralu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 D G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Pondina Gaayamulu Jaali Choopulu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Em G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Challani Chethulu Parishuddha Paadamulu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 D G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Digina Mekulu Vedhana Kekalu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Em D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Entha Goppadi Yesu Nee Hrudayamu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D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 Kosame Inni Baadhalaa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Em G D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Intha Prema Elano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Em C D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Sannuthinthumu Sathyavanthudaa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C D G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Nindu Bhakthitho Uppongu Kruthagnathatho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Em C D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Nee Thyaagamu Maruvalenidi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 Am D G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 Jeevithaalaku Viluva Nichchinadi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Em G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Mulla Kireetamu Raktha Dhaaralu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 D G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Pondina Gaayamulu Jaali Choopulu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Em G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Challani Chethulu Parishuddha Paadamulu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 D G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Digina Mekulu Vedhana Kekalu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Em G 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Loka Paapamu Siluva Bhaaramu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 D G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Janula Pakshamu Ghora Maranamu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Em G 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Thandri Kaaryamu Punaruddhaanamu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 D G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Uchitha Daanamu Nithya Jeevamu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Em G 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Nee Krupa Maaku Chaalunu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Em D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Neethiye Maaku Sampada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Em C D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Ninnu Keerthinchuta Deevena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Em C D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 Vimochakaa Maa Rakshanaadhaaramaa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 D G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Andukovayaa Maa Sthuthi Arpanamulu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Em C D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Vandanam Prabhu Vandanam Neeku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 Am D G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Praanadaanamukai Sadaa Vandanam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Em G 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Loka Paapamu Siluva Bhaaramu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 D G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Janula Pakshamu Ghora Maranamu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Em G 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Thandri Kaaryamu Punaruddhaanamu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 D G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Uchitha Daanamu Nithya Jeevamu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జోయెల్ కొడాలి ( Joel Kodali)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22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ముళ్ళ కిరీటము రక్త ధారలు</dc:title>
</cp:coreProperties>
</file>