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Alive! Alive! Alive forever more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My Jesus is alive!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Alive forevermore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Alive! Alive! Alive forever more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My Jesus is alive!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Sing Hallelujah! Sing Hallelujah!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My Jesus is alive forevermore!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Sing Hallelujah! Sing Hallelujah!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My Jesus is ALIVE!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9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ALIVE! ALIVE! ALIVE FOREVER MORE</dc:title>
</cp:coreProperties>
</file>