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Scale : G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ప్రేమించుచున్నావా ? నన్ను ప్రేమించుచున్నావా 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ప్రేమించు చున్నావా ? నా ప్రియ శిష్యుడా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గొర్రెలను కాయుము నా గొర్రెలను కాయుము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గొర్రెలను కాయుము నా ప్రియ శిష్యుడా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||నజరేతు||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లోకమే నన్ను త్రోసి వేసిన - శోధనలు నన్ను ఆవరించినా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ప్రేమింతు - నా ప్రభు - నా ప్రియ రక్షకా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గొర్రె||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నీ సిలువయే నాకు మార్గము - నీ మరణమే - నాకు జీవము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ప్రేమింతు - నా ప్రభూ - నా ప్రియరక్షకా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గొర్రె||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నీ శ్రమలలో పాలివాడనై - నీ మహిమలో - జోడివాడనై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ప్రేమింతు నేను మరతునా - నీదు శక్తిని విస్మరింతునా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గొర్రె||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నీదు ప్రేమను నేను మరతునా - నీదు శక్తిని విస్మరింతునా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అందుకొనుము నా సమస్తము - నాదు హృదయము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గొర్రె||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 Am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ప్రేమించుచున్నావా ? నన్ను ప్రేమించుచున్నావా 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 Am D7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ప్రేమించు చున్నావా ? నా ప్రియ శిష్యుడా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D7 Am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గొర్రెలను కాయుము నా గొర్రెలను కాయుము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D7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గొర్రెలను కాయుము నా ప్రియ శిష్యుడా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||నజరేతు||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Am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లోకమే నన్ను త్రోసి వేసిన - శోధనలు నన్ను ఆవరించినా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 Am D G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ప్రేమింతు - నా ప్రభు - నా ప్రియ రక్షకా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గొర్రె||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నీ సిలువయే నాకు మార్గము - నీ మరణమే - నాకు జీవము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ప్రేమింతు - నా ప్రభూ - నా ప్రియరక్షకా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గొర్రె||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నీ శ్రమలలో పాలివాడనై - నీ మహిమలో - జోడివాడనై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ప్రేమింతు నేను మరతునా - నీదు శక్తిని విస్మరింతునా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గొర్రె||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నీదు ప్రేమను నేను మరతునా - నీదు శక్తిని విస్మరింతునా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అందుకొనుము నా సమస్తము - నాదు హృదయము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గొర్రె||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Vidhyardhi Geethavali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నన్ను ప్రేమించుచున్నావా? నన్ను ప్రేమించుచున్నావా? (101)</dc:title>
</cp:coreProperties>
</file>