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 తండ్రి మన తండ్రి దేవుడు అన్ని ఇచ్చిన దేవుడు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ప్రేమ రూపుడైన దేవుడే ప్రేమ రూపుడైన దేవుడే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చిన్ని పిచ్చుక నీకు ఎగురుట ఎవరు నేర్పిరి (2)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||మన||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చిన్ని పుష్పమా నీకు అందమెవరిచ్చిరి (2)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||మన||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రంగు రంగు చేపల్లార ఈదుట ఎవరు నేర్పిరి (2)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||మన||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పకపక నవ్వే పాపాయి నవ్వుట ఎవరు నేర్పిరి (2)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||మన||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Mana Thandri Mana Thandri Devudu Anni Ichina Devudu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Prema Roopudaina Devude Prema Roopudaina Devude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Chinni Pichuka Neeku Eguruta Evaru Nerpiri (2)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||Mana||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Chinni Pushpamaa Neeku Andhamu Evarichiri (2)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||Mana||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Rangu Rangu Chepallaara Eeduta Evaru Nerpiri (2)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||Mana||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Pakapaka Navve Paapaayi Navvuta Evaru Nerpiri (2)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||Mana||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13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మన తండ్రి మన తండ్రి దేవుడు అన్ని ఇచ్చిన దేవుడు</dc:title>
</cp:coreProperties>
</file>