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మహా శుభదినం దివితేజుడు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భువికెతించిన దినం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ఓఓ..ఓఓ..ఓఓ....ఓఓ..ఓఓ..ఓఓ...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ఇది నవోదయం దివితేజుడు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భువికేతించిన దినం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మహిమాన్వితుడు మహికేతించిన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మహా శుభదినం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పాడెదం పాడెదం రారాజు పుట్టాడని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చాటెదమ్ చాటెదమ్ రక్షకుడు వెలిసాడని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ఆహ హ్యాపీ క్రిస్మస్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ఓహో మెర్రి క్రిస్మస్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ఆహ హ్యాపీ క్రిస్మస్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ఓహో.. హో మెర్రి క్రిస్మస్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కన్య మరియ గర్భమందు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కారణజన్ముడై అవతరించే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పాపాన్ని రూపుమాప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నరరూపం ధరియించే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మానవాళ్ళిని రక్షించే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పరవాసులన్ చేయ వచ్చే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||పాడెదం||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గగనాన్ని పుట్టింది ఓ తార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చూపింది జ్ఞానులకు దారి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శిశువును గాంచి సంతసించి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సాగిలపడి పూజించిరి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బంగారు సాంబ్రాని భోళము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సమర్పించి తరియించిరి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||పాడెదం||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దూత తెల్పె దావీదుపురమందు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రక్షకుడు పుట్టాడని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పరలోకసైన్యం పరవశించి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పాడిస్తుతించే ప్రభువుని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శాంతి సమాధానం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రక్షణనివ్వ వెం చేసేనని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||పాడెదం||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Tune &amp; Music : KY Ratnam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 : Bro. Yohanu Katru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మహా శుభదినం దివితేజుడు భువికెతించిన దినం</dc:title>
</cp:coreProperties>
</file>