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పాపభారము దుష్టగుణ సమేతుండనై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దుఃఖనష్ట దౌర్జన్యముతో నుండ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చిన్న స్వరము వినబడె నన్ను పిలుచునట్లుగా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రమ్ము పొందు నాదుసిల్వ విశ్రాంతి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పల్లవి: సిల్వలో సిల్వలో - పాపమెల్ల బోయె సిల్వయందున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భారమెల్ల వీడెను - రాత్రి పగలాయెను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కనుగొంటి సిల్వలో రక్షణ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ఏగుచుందు నిత్యము జీవమును బొందను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సిల్వలో కృపశక్తి పొందుదున్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శోధనలు వచ్చిన జయ మొందుచుందును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మోకరించి ప్రార్థింతు సిల్వచెంత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జీవితమందు ఏడ్పు బాధ శోధన్లలెల్ల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ఆత్మసాయముచే సిల్వజూతును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పాపికొరకుపడ్డపాట్లు చూడగా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భారముల మోయుశక్తి పొందుదున్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భారముచే క్రుంగిన పాపీ నేడే రారమ్ము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రక్తమందు నిన్ను కడుగును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నిత్యజీవ మిచ్చును నిన్ను సమర్పించుకో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క్రీస్తు యేసు క్రొత్త శక్తి నిచ్చును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Paapabhaaramu Dushtaguna Samethundanai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Duhkhanashta Dourjanyamutho Nunda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Chinna Swaramu Vinabade Nannu Piluchunatlu 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Rammu Pondu Naadu Silva Vishranthi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Chorus: Silvalo Silvalo - Paapamella Boye Silvayanduna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Bhaaramella Veedenu - Raathri Pagalaayenu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Kanugonti Silvalo Rakshana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Eguchundu Nithyamu Jeevamunu Bondhanu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Silvalo Krupashakthi Pondhudhun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Shodhanalu Vachchina Jaya Monduchundunu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Mokaranchi Praarthinthu Silvachentha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Jeevithamandu Edpu Baadha Shodhanlella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Aathmasayamuche Silvajoothunu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Paapikoraku Padda Paatlu Choodagaa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Bhaaramula Moyushakthi Pondu Dhun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Bhaaramuche Krungina Paapi Nede Raarammu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Rakthamandu Ninnu Kadugunu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Nithyajeeva Michchunu Ninnu Samarpinchuko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Kreesthu Yesu Krottha Shakthi Nichchunu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పాపభారము దుష్టగుణ సమేతుండనై</dc:title>
</cp:coreProperties>
</file>