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Jesus Christ - Risen and knocking your heart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Root Verse: "...Christ Jesus came into the world to save sinners;"   1Timothy 1:15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_______________________________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LYRICS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_______________________________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Jesus Christ - Born to virgin (1)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That’s what Isaiah 7:14 says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Jesus Christ - Born in Bethlehem (1)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That’s what Matthew 2: 4,5 says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Jesus Christ - Born and calling you (1)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That’s what Mark 10:49 says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Jesus Christ - Born to save Sinners (1)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That’s what 1Timothy 1:15 says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Jesus Christ - Born to forgive (1)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Sinners That’s what Luke 23:34 says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Jesus Christ - Born to give salvation (1)</a:t>
            </a:r>
            <a:br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That’s what Acts 4:12 says (1)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Jesus Christ - Died and risen on 3rd day (1)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That’s what 1 Corinthians 15: 3, 4 says (1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Jesus Christ - Risen and knocking your heart (1)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That’s what Revelation 3:20 says (1)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Believe Lord Jesus and confess your sins (1)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He will forgive all your sins (1)</a:t>
            </a:r>
            <a:br/>
            <a:r>
              <a:rPr lang="te-IN" sz="25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And give you salvation and take you to Heaven (1)</a:t>
            </a:r>
            <a:endParaRPr lang="te-IN" sz="25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12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Jesus Christ - Risen and knocking your heart</dc:title>
</cp:coreProperties>
</file>