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నేనే ఉన్నవాడననిన అద్వితీయ ప్రభు ఆరాధింతు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ఆర్ఫాయు ఓమేగ వర్తమాన - భూత భవిష్యత్తులో నున్నవాడా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సర్వము నిర్వహించువాడా - సర్వాధికారి నిన్నే స్తుతించి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అర్పింతు నీకే నా ఆరాధన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ఏడు సువర్ణ దీపస్తంభముల - మధ్య సంచరించుచున్నవాడా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శుద్దీకరించితివి నన్ను - మేలిమిగ మార్చి సంఘమున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చేర్చితివి నిన్నే ఆరాధింతు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తెల్లని ఉన్నిని పోలియున్న - వెంట్రుకలు కలిగి యున్నవాడా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ఆలోచనకర్త నీవే నాకు - జ్ఞానమైతివి అసమానుండ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అర్పింతు నీకే నా ఆరాధన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సూర్యుని వంటి ముఖము కలిగి - అగ్నిజ్వాలల నేత్రముల్ కలిగి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దృష్టించితివి నా హౄదయమున్ - దహించితివి దుష్టత్వము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ప్రేమగల ప్రభూ నిన్నారాధింతు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అపరంజిని పోలిన పాదములు - కలవాడా తీర్పు తీర్చితివి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 లోకములనిల - దుష్ట సాతానున్ సిలువలొ గెలిచి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విజయ మిచ్చినందుల కారాధింతున్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నీ నోటినుండి బయలువెడలె - రెండంచులు గల వాడి ఖడ్గము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అదియే పాత ఆదామును చంపె - నశింప చేసె నా శత్రుబలమున్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అర్పింతు నీకే నా ఆరాధన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ఏడు నక్షత్రములు పట్టుకొనిన - మొదటివాడా కడపటివాడా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సంపూర్ణత నాకిచ్చితివి - అపాయములలో ఆదుకొనుచున్న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ఆమేన్ అనువాడా హల్లెలూయ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Nene Unnavadanania Adhvitheeya Prabhu Aaradhinthu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Alphaayu Omega Varthamaana - Bhootha Bhavishyatthulo Nunnavaadaa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Sarvamu Nirvahinchuvaadaa - Sarvadhikaari Ninne Sthuthinchi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Arpinthu Neeke Naa Aaradhana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Edu Suvarna Deepasthambhamula - Madhya Sancharinchuchunnavaadaa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Shuddheekarinchithivi Nannu - Melimiga Maarchi Sanghamuna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Cherchithivi Ninne Aaradhinthu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Thellani Unnini Poliyunna - Ventrukalu Kaligi Yunnavaadaa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Aalochana Karthave Neeve Naaku - Gnaanamaithivi Asamaanunda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Arpinthu Neeke Naa Aaradhana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Suryuni Vanthi Mukhamu Kaligi - Agnijwaalala Nethramul Kaligi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Drushtinchithivi Naa Hrudayamun - Dhahinchithivi Dushtatvamu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Premagala Prabhu Ninnaaraadhinthu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Aparanjini Polina Paadhamulu - Kalavaadaa Theerpu Theerchithivi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Paapamu Lokamulanila - Dushta Saathaanun Siluvalo Gelichi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Vijaya Micchinandhula Kaaraadhinthun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Nee Notinundi Bayaluvedhale - Rendanchulu Gala Vaadi Khadgamu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Adhiye Paatha Aadhaamunu Champe - Nashimpa Chese Naa Shathrubalamun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Arpinthu Neeke Naa Aaradhana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Edu Nakshathramulu Pattukonina - Modhativaadaa Kadapativaadaa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 Sampoornatha Naakicchithivi - Apaayamulalo Aadukonuchunna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Amen Anuvaadaa Hallelujah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నేనే ఉన్నవాడననిన అద్వితీయ ప్రభు ఆరాధింతు</dc:title>
</cp:coreProperties>
</file>