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ఇలఁ పుచ్చుకొనుట కన్న నెంతో యిచ్చుటయే ధన్య మన్న తులలేని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భక్తి మీర చెలువైన రక్తి దీర నలలారు కూరిమితో మరి పేరి మితో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మెలంగినచో నెలమిని బ్రభుఁ డిడుఁ బలు దీవెనల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||ఇ||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పొడగాంచి చుక్క జ్ఞానులు కరము నడిచి నడచి కానుకలు నిడి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బాలనృపునిమ్రోల పడి మ్రొక్కి మోడ్చి కేలఁ గడు నిత్యభాగ్యమును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సౌభాగ్యమును గడించికదా వెడలి రమందానందముతోడ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||ఇ||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మును పేద విధవ చాల భక్తి నొనరంగ గుడి చందాలఁ దన జీవనం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బై యుండు నెనరాని కాసుల రెండు మనసార నర్పించె సమర్పించె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మనశ్శాంతిన్ గని యెను క్రీస్తుని వరముల బడసె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||ఇ||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తనయ నీదు హృదయంబు నాకి మ్మనె దేవుఁడె యనయంబు మన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సొప్పి మన కానుకల మారాడక మన సకల మును నీయఁ గావలయున్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బ్రభుడాయవలెన్ మనం బలరన్ సణుగక గొణుగక వర్ధిల్లు కొలఁది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||ఇ||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Ila Pucchukonuta Kanna Nentho Yicchutaye Dhanya Manna Thulaleni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Bhakthi Meera Cheluvaina Rakthi Dheera Nalalaaru Koorimitho Mari Peri Mitho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Melanginacho Nelamini Prabhu Didu Balu Deevenala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||Ila||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Podagaanchi Chukka Gnaanulu Karamu Nadichi Nadichi Kaanukalu Nidi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Baalanrupunimrola Padi Mrokki Modchi Kela Kadu Nithyabhaagyamunu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Soubhaagyamunu Gadinchikadaa Vedali Ramandhaanandhamuthoda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||Ila||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Munu Pedha Vidhava Chaala Bhakthi Nonaranga Gudi Chandaala Thana Jeevanam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Bai Yundu Nenaraani Kaasula Rendu Manasaara Narpinche Samarpinche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Manashshaanthin Gani Yenu Kreesthuni Varamula Badase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||Ila||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Thanaya Needu Hrudayambu Naaki Mmane Devude Yanayambu Mana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Soppi Mana Kaanukala Maaraadaka Mana Sakala Munu Neeya Gaavalayun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Prabhudaayavalen Manam Alaran Sanugaka Gonugaka Vardhillu Koladhi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||Ila||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ఇలఁ పుచ్చుకొనుట కన్న నెంతో యిచ్చుటయే</dc:title>
</cp:coreProperties>
</file>