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బలే బలే యేసయ్య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బంగారు యేసయ్య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జాలిగల యేసయ్య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చక్కని నా యేసయ్య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అద్భుతాలు ఆశ్చర్యాలు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ఎన్నెన్నో చేశావు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మాటతో స్వస్థత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తాకితే స్వస్థత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సిలువలో చనిపోయి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మూడవ రోజు లేచినావు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నమ్మితే రక్షణ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సన్నిధే దీవెన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బలే బలే యేసయ్య</dc:title>
</cp:coreProperties>
</file>