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జె. దేవరాజు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Scale : Em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ప్రభువా పంపుము - ప్రభువా నింపుము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మారిపోయె లోకంలో - మారిపోని నీ వార్త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కలసి చాటెదం - మా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కలసి వెళ్ళెదం - మారిపోని నీ ప్రేమన్ - మహిలో చాటెదం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చెలరేగె పాపం - మరణాంధకారం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అపవాది మోసం - ఆశించె లోకం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కన్నులెత్తి చూచి - కన్నీళ్ళతో విత్తి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కలసి కోసెదము - కలసి పాడెదము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చల్లారిపోయె - తొలినాటి ప్రేమ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నులివెచ్చనాయె - అలనాటి సేవ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ఆత్మలకై భారం - అణగారిపోయె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లోకాశలన్నీ - పెనవేసి లాగె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CHORDS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Em Cmaj7 Em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ప్రభువా పంపుము - ప్రభువా నింపుము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 Em B7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మారిపోయె లోకంలో - మారిపోని నీ వార్త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Em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కలసి చాటెదం - మా దేవా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 Cmaj7 B7 Am Em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కలసి వెళ్ళెదం - మారిపోని నీ ప్రేమన్ - మహిలో చాటెదం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Em G Am C Em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చెలరేగె పాపం - మరణాంధకారం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 D Em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అపవాది మోసం - ఆశించె లోకం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 Em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కన్నులెత్తి చూచి - కన్నీళ్ళతో విత్తి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Am Em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కలసి కోసెదము - కలసి పాడెదము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చల్లారిపోయె - తొలినాటి ప్రేమ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నులివెచ్చనాయె - అలనాటి సేవ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ఆత్మలకై భారం - అణగారిపోయె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లోకాశలన్నీ - పెనవేసి లాగె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22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ప్రభువా పంపుము ప్రభువా నింపుము (166)</dc:title>
</cp:coreProperties>
</file>