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కిస్నే బనాయా పూలోంకో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ఫూలోంకో పూలోంకో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ఈశ్వర్‌ స్వర్గ్‌ మే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కిస్నే బనాయా చుడియోంకో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చుడియోంకో చుడియోంకో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కిస్నే బనాయా మఛిలియోంకో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మఛిలియోంకో మఛిలియోంకో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కిస్నే బనాయా తారోకో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తారోంకో తారోంకో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కిస్నే బనాయా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తుఝ్ కో ముఝేకో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తుఝ్ కో ముఝేకో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కిస్నే బనాయా పూలోంకో</dc:title>
</cp:coreProperties>
</file>