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ఆత్మ ఫలములు ఫలియించెద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ఆత్మలో వికసించెద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ఫలించు తీగవలె నేనుండెద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ద్రాక్షవల్లిలో నిలచియుండె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ప్రభుయేసులో ఫలియించెద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 ప్రేమలో నిలచియుండెద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ఆత్మ ఫలములు ఫలియించెద</dc:title>
</cp:coreProperties>
</file>