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ఆత్మా నడుపు సత్యము లోని కిపుడే యాత్మా నడుపు ఆత్మా నీ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సాయంబు నధికంబుగా నిచ్చి ఆత్మానందముతో దై వారాధనమున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||ఆత్మా||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ఘోర కలుషంబుల దూరంబుగాఁ దోలి పారమార్థిక బుద్ధిఁ గోరు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నట్టులను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||ఆత్మా||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అంధత్వంబు వలన మందమైయుండు మా డెందంబు లెల్ల నీ యందు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వెలుఁగుటకు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||ఆత్మా||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నిర్మల హృదయంబు నిరతంబు మా కిచ్చి కూర్మిన్ నీ వరములఁ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గూర్చి దీవించి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||ఆత్మా||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సకల మానవులతో అకలంక శుభవార్తఁ బ్రకటించు బలజ్ఞాన నిక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రంబు నిచ్చి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||ఆత్మా||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దీవించి పంపు మో దైవాత్మా మమ్మును భావజ్ఞాన మొసంగి ప్రభు సేవలోన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||ఆత్మా||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Aathmaa Nadupu Sa Thyamu Loani Kipudae Yaathmaa Nadupu Aathmaa Nee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Saaymbu Nadhikmbugaa Nichchi Aathmaanmdhamuthoa Dhai Vaaraadhanamuna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||Aathmaa||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Ghoara Kalushmbula Dhoormbugaaao Dhoali Paaramaarthika Budhdhiao Goaru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Nattulanu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||Aathmaa||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Amdhathvmbu Valana Mmdhamaiyumdu Maa Demdhmbu Lella Nee Ymdhu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Veluaogutaku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||Aathmaa||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Nirmala Hrudhaymbu Nirathmbu Maa Kichchi Koormin Nee Varamulao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Goorchi Dheevimchi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||Aathmaa||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Sakala Maanavulathoa Akalmka Shubhavaarthao Brakatimchu Balajnyaana Nika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Rmbu Nichchi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||Aathmaa||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Dheevimchi Pmpu Moa Dhaivaathmaa Mammunu Bhaavajnyaana Mosmgi Prabhu Saevaloana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||Aathmaa||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ఆత్మా నడుపు సత్యము లోని కిపుడే</dc:title>
</cp:coreProperties>
</file>