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</p:sldIdLst>
  <p:sldSz cx="12800000" cy="7200000" type="screen16x9"/>
  <p:notesSz cx="6858000" cy="9144000"/>
</p:presentation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
</Relationship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/>
    <p:bodyStyle/>
    <p:otherStyle/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** TELUGU LYRICS **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నాకు నీ కృప చాలును ప్రియుడా (2)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నాకు నీ కృప చాలును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శ్రమలతో నిండిన ఈ జీవితములో (2)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నాథా నీ రాక ఆలస్యమైతే (2)</a:t>
            </a:r>
            <a:br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పడకుండ నిలబెట్టుము నన్ను</a:t>
            </a:r>
            <a:br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జారకుండ కాపాడుము (2)</a:t>
            </a:r>
            <a:br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||నాకు||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పాము వలెను వివేకముగను</a:t>
            </a:r>
            <a:br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పావురమువలె నిష్కపటముగను (2)</a:t>
            </a:r>
            <a:br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||నాథా||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జంట లేని పావురము వలెను</a:t>
            </a:r>
            <a:br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మూల్గుచుంటిని నిను చేరుటకై (2)</a:t>
            </a:r>
            <a:br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||నాథా||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పాపిని నను కరుణించు దేవా</a:t>
            </a:r>
            <a:br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చేరి నిను నే స్తుతియించుచుంటిని (2)</a:t>
            </a:r>
            <a:br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||నాథా||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** ENGLISH LYRICS **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Naaku Nee Krupa Chaalunu Priyudaa (2)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Naaku Nee Krupa Chaalunu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Shramalatho Nindinaa Ee Jeevithamulo (2)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Naathaa Nee Raaka Aalasyamaithe (2)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Padakunda Nilabettumu Nannu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Jaarakunda Kaapaadumu (2)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||Naaku||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Paamu Valenu Vivekamuganu</a:t>
            </a:r>
            <a:br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Paavuramuvale Nishkapatamuganu (2)</a:t>
            </a:r>
            <a:br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||Naathaa||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Janta Leni Paavuramu Valenu</a:t>
            </a:r>
            <a:br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Moolguchuntini Ninu Cherutakai (2)</a:t>
            </a:r>
            <a:br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||Naathaa||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Paapini Nanu Karuninchu Devaa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Cheri Ninu Ne Sthuthiyinchuchuntini (2)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||Naathaa||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--------------------------------------------------------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CREDITS :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--------------------------------------------------------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New Jerusalem">
  <a:themeElements>
    <a:clrScheme name="Office">
      <a:dk1>
        <a:srgbClr val="000000"/>
      </a:dk1>
      <a:lt1>
        <a:srgbClr val="FFFFFF"/>
      </a:lt1>
      <a:dk2>
        <a:srgbClr val="1F2937"/>
      </a:dk2>
      <a:lt2>
        <a:srgbClr val="F8FAFC"/>
      </a:lt2>
      <a:accent1>
        <a:srgbClr val="7A0026"/>
      </a:accent1>
      <a:accent2>
        <a:srgbClr val="087B8F"/>
      </a:accent2>
      <a:accent3>
        <a:srgbClr val="F7C873"/>
      </a:accent3>
      <a:accent4>
        <a:srgbClr val="64748B"/>
      </a:accent4>
      <a:accent5>
        <a:srgbClr val="173C4E"/>
      </a:accent5>
      <a:accent6>
        <a:srgbClr val="993300"/>
      </a:accent6>
      <a:hlink>
        <a:srgbClr val="087B8F"/>
      </a:hlink>
      <a:folHlink>
        <a:srgbClr val="7A0026"/>
      </a:folHlink>
    </a:clrScheme>
    <a:fontScheme name="Office">
      <a:majorFont>
        <a:latin typeface="Arial"/>
      </a:majorFont>
      <a:minorFont>
        <a:latin typeface="Arial"/>
      </a:minorFont>
    </a:fontScheme>
    <a:fmtScheme name="Office">
      <a:fillStyleLst>
        <a:solidFill>
          <a:schemeClr val="phClr"/>
        </a:solidFill>
      </a:fillStyleLst>
      <a:lnStyleLst>
        <a:ln w="6350">
          <a:solidFill>
            <a:schemeClr val="phClr"/>
          </a:solidFill>
        </a:ln>
      </a:lnStyleLst>
      <a:effectStyleLst>
        <a:effectStyle>
          <a:effectLst/>
        </a:effectStyle>
      </a:effectStyleLst>
      <a:bgFillStyleLst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>
  <Application>New Jerusalem Ministries</Application>
  <Slides>13</Slide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>
  <dc:title>నాకు నీ కృప చాలును ప్రియుడా</dc:title>
</cp:coreProperties>
</file>