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చిట్టి చేతులతో చిన్నారి పాప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బుడి బుడి నడకలతో ముద్దోచ్చే బాబు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వింటావా యేసుని స్వరము వింటావా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తీస్తావా తీస్తావా యేసుకు తలుపు తీస్తావా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మంచుకు తడిసిన తలతో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గాయం పొందిన చేతితో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తలుపు తట్టగా ప్రేమతో పిలవగా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రమ్మని తలుపు తీస్తావా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చిట్టి చేతులతో చిన్నారి పాప</dc:title>
</cp:coreProperties>
</file>